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</p:sldMasterIdLst>
  <p:notesMasterIdLst>
    <p:notesMasterId r:id="rId9"/>
  </p:notesMasterIdLst>
  <p:sldIdLst>
    <p:sldId id="256" r:id="rId2"/>
    <p:sldId id="257" r:id="rId3"/>
    <p:sldId id="269" r:id="rId4"/>
    <p:sldId id="259" r:id="rId5"/>
    <p:sldId id="261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7BA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A7CCAB-FF70-4350-B522-39221810E654}" type="datetimeFigureOut">
              <a:rPr lang="en-US" smtClean="0"/>
              <a:t>5/7/2020</a:t>
            </a:fld>
            <a:endParaRPr lang="en-US" dirty="0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3DB1A-633A-4FB3-92E9-3C4BE8B0C2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50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B6371-7FC8-445B-955C-88DBB923C258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1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D0A3D-42DC-4F50-B85A-F7A3626DF548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4E363-9B75-42DB-99FA-BEBEE87FDF3D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0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CA5537-2EF1-4559-9C7B-A06F2321FFAD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0825132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21C3-7268-424F-AF30-4087DC9D43A8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5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B8E4B-B5C6-41F2-9181-75A0A5B8D585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4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3F5E-FF66-47E3-8E68-927FEF6DD2A0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55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6077-84E3-4F25-8D7A-CBFC01F724C4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348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DB976-4DAC-438D-89B4-764FF98B0D77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588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3F73A-AE0E-470D-9AF8-AA298A1CFDFD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81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F7E14-16F6-43C9-9C68-23D9C3A49644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01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EEDEEC-9728-438A-9555-CE6E876D7DE2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0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70156-D97B-4479-95F0-09E45FDE50CF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5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3ABA-11AD-4974-98C9-3AE9FF861632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1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CECBE-6DE2-4BA3-87C5-F02A282CA279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63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58134-1247-42CE-B963-AD68CB47B373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0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25BC4-C568-4B78-A7E6-6B431C285AFB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BCA5537-2EF1-4559-9C7B-A06F2321FFAD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2258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D848451-82EC-4B66-9A3C-3AD2640697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1119" y="2404144"/>
            <a:ext cx="10108734" cy="3329581"/>
          </a:xfrm>
        </p:spPr>
        <p:txBody>
          <a:bodyPr/>
          <a:lstStyle/>
          <a:p>
            <a:pPr algn="ctr"/>
            <a:r>
              <a:rPr lang="tr-TR" sz="4400" dirty="0"/>
              <a:t>Engineering Project – Prototype II </a:t>
            </a:r>
            <a:br>
              <a:rPr lang="tr-TR" sz="4400" dirty="0"/>
            </a:br>
            <a:r>
              <a:rPr lang="tr-TR" sz="4400" dirty="0"/>
              <a:t>Facial Emotion Detector v5</a:t>
            </a:r>
            <a:endParaRPr lang="en-US" sz="4400" dirty="0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CF95222B-CCE0-48AF-B313-56F204711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2657" y="5733725"/>
            <a:ext cx="8825658" cy="861420"/>
          </a:xfrm>
        </p:spPr>
        <p:txBody>
          <a:bodyPr/>
          <a:lstStyle/>
          <a:p>
            <a:pPr algn="ctr"/>
            <a:r>
              <a:rPr lang="tr-TR" dirty="0"/>
              <a:t>MERT ALTUNTAŞ - 1804010005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930DB7B-007B-403C-89E2-16E89832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0753" y="0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3547B73-6843-4D33-AA04-9427C45BA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" y="919167"/>
            <a:ext cx="4002711" cy="2406446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01493D8D-D3BC-4C46-8741-46D8FC335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99" r="15321"/>
          <a:stretch/>
        </p:blipFill>
        <p:spPr>
          <a:xfrm>
            <a:off x="4226009" y="919167"/>
            <a:ext cx="2985274" cy="240644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A712BCE2-5042-40ED-9D7E-0B446B3A7C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9"/>
          <a:stretch/>
        </p:blipFill>
        <p:spPr>
          <a:xfrm>
            <a:off x="7284621" y="919167"/>
            <a:ext cx="4843165" cy="24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6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A01DCE2-BBD2-46E4-AA8C-3BDD4193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About Project</a:t>
            </a: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7596FDF-D821-462E-8709-6670CCDC31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42855"/>
            <a:ext cx="10112769" cy="4062656"/>
          </a:xfrm>
        </p:spPr>
        <p:txBody>
          <a:bodyPr/>
          <a:lstStyle/>
          <a:p>
            <a:r>
              <a:rPr lang="tr-TR" dirty="0"/>
              <a:t>This Project aims detecting facial emotions of people and in additional, recognizing other objects except people.</a:t>
            </a:r>
          </a:p>
          <a:p>
            <a:r>
              <a:rPr lang="tr-TR" dirty="0"/>
              <a:t>In general this Project based on </a:t>
            </a:r>
            <a:r>
              <a:rPr lang="en-US" dirty="0"/>
              <a:t>Convolutional Neural Networks</a:t>
            </a:r>
            <a:r>
              <a:rPr lang="tr-TR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4E5BD05-4277-430E-B13E-24BF76B53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9780" y="6243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012B51F-98ED-423C-9711-328186E0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6501" y="3314267"/>
            <a:ext cx="5419862" cy="2875379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92582DD1-0101-4945-89D9-A9BE7248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848418" y="3314267"/>
            <a:ext cx="5806500" cy="28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9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C89FB99-0282-4AF0-B3F8-B9990220D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95" y="360440"/>
            <a:ext cx="8531445" cy="767687"/>
          </a:xfrm>
        </p:spPr>
        <p:txBody>
          <a:bodyPr/>
          <a:lstStyle/>
          <a:p>
            <a:r>
              <a:rPr lang="en-US" sz="3600" dirty="0"/>
              <a:t>Convolutional Neural Networks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C22CCFA-2331-4B76-A11D-36166D066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995" y="2697400"/>
            <a:ext cx="10968445" cy="1589375"/>
          </a:xfrm>
        </p:spPr>
        <p:txBody>
          <a:bodyPr>
            <a:normAutofit/>
          </a:bodyPr>
          <a:lstStyle/>
          <a:p>
            <a:r>
              <a:rPr lang="tr-TR" dirty="0"/>
              <a:t>R</a:t>
            </a:r>
            <a:r>
              <a:rPr lang="en-US" dirty="0"/>
              <a:t>ecogniz</a:t>
            </a:r>
            <a:r>
              <a:rPr lang="tr-TR" dirty="0"/>
              <a:t>ing</a:t>
            </a:r>
            <a:r>
              <a:rPr lang="en-US" dirty="0"/>
              <a:t> a picture automatically</a:t>
            </a:r>
            <a:endParaRPr lang="tr-TR" dirty="0"/>
          </a:p>
          <a:p>
            <a:r>
              <a:rPr lang="tr-TR" dirty="0"/>
              <a:t>T</a:t>
            </a:r>
            <a:r>
              <a:rPr lang="en-US" dirty="0"/>
              <a:t>ransform</a:t>
            </a:r>
            <a:r>
              <a:rPr lang="tr-TR" dirty="0"/>
              <a:t>ing pixels</a:t>
            </a:r>
            <a:r>
              <a:rPr lang="en-US" dirty="0"/>
              <a:t> into a matrix.</a:t>
            </a:r>
            <a:endParaRPr lang="tr-TR" dirty="0"/>
          </a:p>
          <a:p>
            <a:r>
              <a:rPr lang="tr-TR" dirty="0"/>
              <a:t>These process powered by IBM Watson.</a:t>
            </a:r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9710F50-8451-48B9-A0CB-2485B3D7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3A9FC1CD-0E41-4D62-883A-BAAF62E68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4"/>
          <a:stretch/>
        </p:blipFill>
        <p:spPr>
          <a:xfrm>
            <a:off x="6006518" y="1925983"/>
            <a:ext cx="5778455" cy="375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7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A0E0460-36C3-4184-88E2-EE20EE71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Steps</a:t>
            </a:r>
            <a:endParaRPr lang="en-US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43C2B9E7-EB8E-4476-83A9-8E4B4C98B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734" y="2056163"/>
            <a:ext cx="5247981" cy="4200246"/>
          </a:xfrm>
        </p:spPr>
        <p:txBody>
          <a:bodyPr/>
          <a:lstStyle/>
          <a:p>
            <a:r>
              <a:rPr lang="tr-TR" sz="2000" dirty="0"/>
              <a:t>Collecting pictures from the Internet (about 240 photos)</a:t>
            </a:r>
          </a:p>
          <a:p>
            <a:endParaRPr lang="en-US" dirty="0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35B543CC-B529-4C3A-A143-8E290F20AB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07671" y="1950152"/>
            <a:ext cx="4868410" cy="4412268"/>
          </a:xfrm>
        </p:spPr>
        <p:txBody>
          <a:bodyPr>
            <a:normAutofit/>
          </a:bodyPr>
          <a:lstStyle/>
          <a:p>
            <a:r>
              <a:rPr lang="tr-TR" sz="2000" dirty="0"/>
              <a:t>Creating an IBM Watson account.</a:t>
            </a:r>
          </a:p>
          <a:p>
            <a:r>
              <a:rPr lang="tr-TR" sz="2000" dirty="0"/>
              <a:t>Feeding IBM Watson with the data.</a:t>
            </a:r>
            <a:endParaRPr lang="en-US" sz="2000" dirty="0"/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F4E0073F-A278-4BC9-A5F3-375C0942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9318" y="0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C1EDC20E-04A8-481F-ACC6-F3B67EF4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8" y="2961864"/>
            <a:ext cx="5692503" cy="3294545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36A1D65F-FFC1-4D47-8907-4527A872B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84"/>
          <a:stretch/>
        </p:blipFill>
        <p:spPr>
          <a:xfrm>
            <a:off x="6007671" y="3210728"/>
            <a:ext cx="6018611" cy="268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0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8AC4EF0-C1C2-4ECA-BD9D-509CEC005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9391" y="1105337"/>
            <a:ext cx="4738222" cy="2273764"/>
          </a:xfrm>
        </p:spPr>
        <p:txBody>
          <a:bodyPr>
            <a:normAutofit/>
          </a:bodyPr>
          <a:lstStyle/>
          <a:p>
            <a:r>
              <a:rPr lang="tr-TR" sz="2400" dirty="0"/>
              <a:t>Learning cURL commands and their usage.</a:t>
            </a:r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  <a:p>
            <a:endParaRPr lang="tr-TR" dirty="0"/>
          </a:p>
        </p:txBody>
      </p:sp>
      <p:sp>
        <p:nvSpPr>
          <p:cNvPr id="7" name="İçerik Yer Tutucusu 6">
            <a:extLst>
              <a:ext uri="{FF2B5EF4-FFF2-40B4-BE49-F238E27FC236}">
                <a16:creationId xmlns:a16="http://schemas.microsoft.com/office/drawing/2014/main" id="{7983D08B-873F-4FCF-B8B8-F323A253C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3138" y="4689447"/>
            <a:ext cx="4840448" cy="1258348"/>
          </a:xfrm>
        </p:spPr>
        <p:txBody>
          <a:bodyPr>
            <a:normAutofit/>
          </a:bodyPr>
          <a:lstStyle/>
          <a:p>
            <a:r>
              <a:rPr lang="tr-TR" sz="2400" dirty="0"/>
              <a:t>Calling the system with cURL commands in Windows.</a:t>
            </a:r>
            <a:endParaRPr lang="en-US" sz="2400" dirty="0"/>
          </a:p>
          <a:p>
            <a:endParaRPr lang="en-US" dirty="0"/>
          </a:p>
        </p:txBody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EC019FA8-62AD-4305-9F97-31B244FB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3582" y="6083055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1A2F7D1-9F06-41EA-9C53-4C4D3553D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5" t="18182" r="5129"/>
          <a:stretch/>
        </p:blipFill>
        <p:spPr>
          <a:xfrm>
            <a:off x="5128468" y="0"/>
            <a:ext cx="6904141" cy="3173280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90FB2CB1-42DE-4E31-9315-A8F7000D8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91" y="3429000"/>
            <a:ext cx="6330068" cy="334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4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C57F82D-7C9E-4768-85F6-1AD3045A6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34" y="207341"/>
            <a:ext cx="6966897" cy="824506"/>
          </a:xfrm>
        </p:spPr>
        <p:txBody>
          <a:bodyPr/>
          <a:lstStyle/>
          <a:p>
            <a:r>
              <a:rPr lang="tr-TR" dirty="0">
                <a:solidFill>
                  <a:srgbClr val="97BAD0"/>
                </a:solidFill>
              </a:rPr>
              <a:t>Developing User Interface in Java (Eclipse IDE)</a:t>
            </a:r>
            <a:endParaRPr lang="en-US" dirty="0">
              <a:solidFill>
                <a:srgbClr val="97BAD0"/>
              </a:solidFill>
            </a:endParaRPr>
          </a:p>
        </p:txBody>
      </p:sp>
      <p:sp>
        <p:nvSpPr>
          <p:cNvPr id="2" name="Slayt Numarası Yer Tutucusu 1">
            <a:extLst>
              <a:ext uri="{FF2B5EF4-FFF2-40B4-BE49-F238E27FC236}">
                <a16:creationId xmlns:a16="http://schemas.microsoft.com/office/drawing/2014/main" id="{84C41C9D-D7E2-4E39-8672-2D346614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9318" y="0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98B116A-A83A-4282-8DA5-0344132A6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8162" y="1031847"/>
            <a:ext cx="11555675" cy="57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19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FE2291-78F4-4E1A-B5E5-233FA6E90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94" y="201336"/>
            <a:ext cx="9571838" cy="687897"/>
          </a:xfrm>
        </p:spPr>
        <p:txBody>
          <a:bodyPr/>
          <a:lstStyle/>
          <a:p>
            <a:r>
              <a:rPr lang="tr-TR" sz="3200" dirty="0"/>
              <a:t>How it Works ?</a:t>
            </a:r>
            <a:endParaRPr lang="en-US" sz="3200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E95E531-75BC-4405-972A-1BF75A0E9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8470"/>
            <a:ext cx="6258186" cy="5540928"/>
          </a:xfrm>
        </p:spPr>
        <p:txBody>
          <a:bodyPr>
            <a:normAutofit/>
          </a:bodyPr>
          <a:lstStyle/>
          <a:p>
            <a:r>
              <a:rPr lang="tr-TR" sz="1800" dirty="0"/>
              <a:t>The user interface is responsible for all process.</a:t>
            </a:r>
          </a:p>
          <a:p>
            <a:r>
              <a:rPr lang="tr-TR" sz="1800" dirty="0"/>
              <a:t>The URL adress converting into cURL  command. </a:t>
            </a:r>
          </a:p>
          <a:p>
            <a:r>
              <a:rPr lang="tr-TR" sz="1800" dirty="0"/>
              <a:t>The result is displaying on screen.</a:t>
            </a:r>
            <a:endParaRPr lang="en-US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0A78D987-E5EA-439D-8163-8AB4126CD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92356" y="18144"/>
            <a:ext cx="544759" cy="474072"/>
          </a:xfrm>
        </p:spPr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84407315-9B2B-492C-A3E4-8C4DFC71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788" y="565162"/>
            <a:ext cx="5859212" cy="2910754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8BE5A85B-47D7-4C45-86B2-1361B72E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6" y="3731096"/>
            <a:ext cx="5859213" cy="2851135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214167AB-6DEE-4DFA-B63E-0DBB680CA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784" y="3731096"/>
            <a:ext cx="5859214" cy="28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İyon">
  <a:themeElements>
    <a:clrScheme name="Hava Akımı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İy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İy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580</TotalTime>
  <Words>153</Words>
  <Application>Microsoft Office PowerPoint</Application>
  <PresentationFormat>Geniş ekran</PresentationFormat>
  <Paragraphs>34</Paragraphs>
  <Slides>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Arial</vt:lpstr>
      <vt:lpstr>Calibri</vt:lpstr>
      <vt:lpstr>Century Gothic</vt:lpstr>
      <vt:lpstr>Wingdings 3</vt:lpstr>
      <vt:lpstr>İyon</vt:lpstr>
      <vt:lpstr>Engineering Project – Prototype II  Facial Emotion Detector v5</vt:lpstr>
      <vt:lpstr>About Project</vt:lpstr>
      <vt:lpstr>Convolutional Neural Networks</vt:lpstr>
      <vt:lpstr>Project Steps</vt:lpstr>
      <vt:lpstr>PowerPoint Sunusu</vt:lpstr>
      <vt:lpstr>PowerPoint Sunusu</vt:lpstr>
      <vt:lpstr>How it Works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Project- I  Facial Emotion Detector</dc:title>
  <dc:creator>Mert Altuntaş</dc:creator>
  <cp:lastModifiedBy>Mert Altuntaş</cp:lastModifiedBy>
  <cp:revision>50</cp:revision>
  <dcterms:created xsi:type="dcterms:W3CDTF">2020-04-01T12:30:05Z</dcterms:created>
  <dcterms:modified xsi:type="dcterms:W3CDTF">2020-05-07T10:35:13Z</dcterms:modified>
</cp:coreProperties>
</file>